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FF0E3B7-9E99-459B-9FC6-2E752F24A64E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697C012-0F36-4EDA-990D-D77DEA739EF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time.com/5848555/george-floyd-protests-fox-news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effectLst/>
              </a:rPr>
              <a:t>Fox News vs. CNN on Police Brutality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3240360"/>
          </a:xfrm>
        </p:spPr>
        <p:txBody>
          <a:bodyPr/>
          <a:lstStyle/>
          <a:p>
            <a:pPr algn="r"/>
            <a:r>
              <a:rPr lang="en-US" dirty="0" smtClean="0"/>
              <a:t>Student’s name</a:t>
            </a:r>
          </a:p>
          <a:p>
            <a:pPr algn="r"/>
            <a:r>
              <a:rPr lang="en-US" dirty="0"/>
              <a:t>P</a:t>
            </a:r>
            <a:r>
              <a:rPr lang="en-US" dirty="0" smtClean="0"/>
              <a:t>rofessor’s name </a:t>
            </a:r>
          </a:p>
          <a:p>
            <a:pPr algn="r"/>
            <a:r>
              <a:rPr lang="en-US" dirty="0" smtClean="0"/>
              <a:t>Institution</a:t>
            </a:r>
          </a:p>
          <a:p>
            <a:pPr algn="r"/>
            <a:r>
              <a:rPr lang="en-US" dirty="0" smtClean="0"/>
              <a:t>Date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388843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34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effectLst/>
              </a:rPr>
              <a:t>The </a:t>
            </a:r>
            <a:r>
              <a:rPr lang="en-GB" dirty="0">
                <a:effectLst/>
              </a:rPr>
              <a:t>L</a:t>
            </a:r>
            <a:r>
              <a:rPr lang="en-GB" dirty="0" smtClean="0">
                <a:effectLst/>
              </a:rPr>
              <a:t>abelling </a:t>
            </a:r>
            <a:r>
              <a:rPr lang="en-GB" dirty="0">
                <a:effectLst/>
              </a:rPr>
              <a:t>T</a:t>
            </a:r>
            <a:r>
              <a:rPr lang="en-GB" dirty="0" smtClean="0">
                <a:effectLst/>
              </a:rPr>
              <a:t>heory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The American society views breaking norms differently, some with deviance others with stigma.</a:t>
            </a:r>
            <a:endParaRPr lang="en-US" dirty="0"/>
          </a:p>
          <a:p>
            <a:r>
              <a:rPr lang="en-GB" dirty="0"/>
              <a:t>Perception is often built on how media outlets present the order of events.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5642"/>
            <a:ext cx="4038600" cy="2275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57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Labeling Theory cont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The deviant label can cause stigma towards involved individuals.</a:t>
            </a:r>
            <a:endParaRPr lang="en-US" dirty="0"/>
          </a:p>
          <a:p>
            <a:r>
              <a:rPr lang="en-GB" dirty="0"/>
              <a:t>Both CNN and Fox News play a role in how over 6 million Americans view issues such as police brutality, Black Lives Matter and racism. 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7024"/>
            <a:ext cx="4038600" cy="303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967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Reviewing articles published on the same occurrence, it’s easy to see Fox News Using words such as “shooting” and “ex-cop”, words that are less harsh, where as CNN used words such as “Murder” and “fired officer</a:t>
            </a:r>
            <a:r>
              <a:rPr lang="en-GB" dirty="0" smtClean="0"/>
              <a:t>” </a:t>
            </a:r>
            <a:r>
              <a:rPr lang="en-GB" dirty="0"/>
              <a:t>(Berman, </a:t>
            </a:r>
            <a:r>
              <a:rPr lang="en-GB" dirty="0" smtClean="0"/>
              <a:t>2021).</a:t>
            </a:r>
            <a:endParaRPr lang="en-US" dirty="0"/>
          </a:p>
          <a:p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6316"/>
            <a:ext cx="4038600" cy="2273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98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perceptions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Where viewers watch or read content can affect how they perceive events. </a:t>
            </a:r>
            <a:endParaRPr lang="en-US" dirty="0"/>
          </a:p>
          <a:p>
            <a:r>
              <a:rPr lang="en-US" dirty="0" smtClean="0"/>
              <a:t>CNN tries to lean towards The Democrats while Fox News leans on the Republicans. 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75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Headlines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Last year during the Black Lives matter protests, Fox News ran a headline “Attacks against Law Enforcement amid Nationwide Riots”.</a:t>
            </a:r>
            <a:endParaRPr lang="en-US" dirty="0"/>
          </a:p>
          <a:p>
            <a:r>
              <a:rPr lang="en-GB" dirty="0"/>
              <a:t>CNN ran headlines as “Large Protests in D.C. as Curfew Pushed Back Tonight.”</a:t>
            </a:r>
            <a:endParaRPr lang="en-US" dirty="0"/>
          </a:p>
          <a:p>
            <a:r>
              <a:rPr lang="en-GB" dirty="0"/>
              <a:t>MSNBC wrote “Peaceful Protests Tonight in Cities Across the U.S.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9739"/>
            <a:ext cx="4038600" cy="2266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664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images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Last year during the BLM protests, Fox News avoided overhead shots and crowd perspectives.</a:t>
            </a:r>
            <a:endParaRPr lang="en-US" dirty="0"/>
          </a:p>
          <a:p>
            <a:r>
              <a:rPr lang="en-GB" dirty="0"/>
              <a:t>Their correspondents reported from places that were less crowded.</a:t>
            </a:r>
            <a:endParaRPr lang="en-US" dirty="0"/>
          </a:p>
          <a:p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7960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Images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On Fox News, often</a:t>
            </a:r>
            <a:r>
              <a:rPr lang="en-GB" dirty="0"/>
              <a:t>, a split screen showed a non-live footage of looting. </a:t>
            </a:r>
            <a:endParaRPr lang="en-US" dirty="0"/>
          </a:p>
          <a:p>
            <a:r>
              <a:rPr lang="en-GB" dirty="0"/>
              <a:t>Cameras only captured protesters over the shoulders of the police.</a:t>
            </a:r>
            <a:endParaRPr lang="en-US" dirty="0"/>
          </a:p>
          <a:p>
            <a:r>
              <a:rPr lang="en-GB" dirty="0"/>
              <a:t>This prevented the audience from seeing the weapons carried by the police.</a:t>
            </a:r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53531"/>
            <a:ext cx="403860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952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CNN and Fox News as News Channels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Both Fox News and CNN report actual news on top of the hour. </a:t>
            </a:r>
            <a:endParaRPr lang="en-US" dirty="0"/>
          </a:p>
          <a:p>
            <a:r>
              <a:rPr lang="en-GB" dirty="0"/>
              <a:t>In between news, commentators and analysts discuss biased details on news stories.</a:t>
            </a:r>
            <a:endParaRPr lang="en-US" dirty="0"/>
          </a:p>
          <a:p>
            <a:r>
              <a:rPr lang="en-GB" dirty="0"/>
              <a:t>The entertainers and analysts’ opinions can match either the right or the left. </a:t>
            </a:r>
            <a:endParaRPr lang="en-US" dirty="0"/>
          </a:p>
          <a:p>
            <a:r>
              <a:rPr lang="en-GB" dirty="0"/>
              <a:t>Fox News tends to be more conservative and often supports the Republican Party.</a:t>
            </a:r>
            <a:endParaRPr lang="en-US" dirty="0"/>
          </a:p>
          <a:p>
            <a:endParaRPr lang="en-US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38887"/>
            <a:ext cx="4038600" cy="364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description of events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Both CNN and Fox News addressed the issue of Police Brutality. </a:t>
            </a:r>
            <a:endParaRPr lang="en-US" dirty="0"/>
          </a:p>
          <a:p>
            <a:r>
              <a:rPr lang="en-GB" dirty="0"/>
              <a:t>CNN has published articles that critique excessive force.</a:t>
            </a:r>
            <a:endParaRPr lang="en-US" dirty="0"/>
          </a:p>
          <a:p>
            <a:r>
              <a:rPr lang="en-GB" dirty="0"/>
              <a:t>In June 2021, Fox News published articles on the number of police officers shot and killed by </a:t>
            </a:r>
            <a:r>
              <a:rPr lang="en-GB" dirty="0" smtClean="0"/>
              <a:t>civilians </a:t>
            </a:r>
            <a:r>
              <a:rPr lang="en-GB" dirty="0"/>
              <a:t>(Berman, </a:t>
            </a:r>
            <a:r>
              <a:rPr lang="en-GB" dirty="0" smtClean="0"/>
              <a:t>2021).</a:t>
            </a:r>
            <a:endParaRPr lang="en-US" dirty="0"/>
          </a:p>
          <a:p>
            <a:r>
              <a:rPr lang="en-GB" dirty="0"/>
              <a:t>They cited that campaigns to defund the Police have led to these events. </a:t>
            </a:r>
            <a:endParaRPr lang="en-US" dirty="0"/>
          </a:p>
          <a:p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8328"/>
            <a:ext cx="4038600" cy="268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93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Favoritism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The titles, phrases and general statements affect how the audience perceives a situation.</a:t>
            </a:r>
            <a:endParaRPr lang="en-US" dirty="0"/>
          </a:p>
          <a:p>
            <a:r>
              <a:rPr lang="en-GB" dirty="0"/>
              <a:t>It is clear from reviewing articles on law enforcement and police brutality that Fox News is more favourable to law enforcement than CNN. </a:t>
            </a:r>
            <a:endParaRPr lang="en-US" dirty="0"/>
          </a:p>
          <a:p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130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language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verbs used to describe a single incident varied, from shooting to murdering. </a:t>
            </a:r>
            <a:endParaRPr lang="en-US" dirty="0"/>
          </a:p>
          <a:p>
            <a:r>
              <a:rPr lang="en-GB" dirty="0"/>
              <a:t>Homicide has the possibility of getting out of jail. </a:t>
            </a:r>
            <a:endParaRPr lang="en-US" dirty="0"/>
          </a:p>
          <a:p>
            <a:r>
              <a:rPr lang="en-GB" dirty="0"/>
              <a:t>Murder carries a life sentence. </a:t>
            </a:r>
            <a:endParaRPr lang="en-US" dirty="0"/>
          </a:p>
          <a:p>
            <a:r>
              <a:rPr lang="en-GB" dirty="0"/>
              <a:t>Murder has a negative connotation when compared to shooting. </a:t>
            </a:r>
            <a:endParaRPr lang="en-US" dirty="0"/>
          </a:p>
          <a:p>
            <a:r>
              <a:rPr lang="en-GB" dirty="0"/>
              <a:t>CNN appears to be against use of excessive force by police officers.</a:t>
            </a:r>
            <a:endParaRPr lang="en-US" dirty="0"/>
          </a:p>
          <a:p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6647"/>
            <a:ext cx="4038600" cy="227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7855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 and their effects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Whereas Fox News gives fewer details, CNN gave more detailed description.</a:t>
            </a:r>
            <a:endParaRPr lang="en-US" dirty="0"/>
          </a:p>
          <a:p>
            <a:r>
              <a:rPr lang="en-GB" dirty="0"/>
              <a:t>CNN reports the officer’s actions which point out to the officer’s mistakes. </a:t>
            </a:r>
            <a:endParaRPr lang="en-US" dirty="0"/>
          </a:p>
          <a:p>
            <a:r>
              <a:rPr lang="en-GB" dirty="0"/>
              <a:t>The depth descriptions, in many times, made officers appear as inhumane and </a:t>
            </a:r>
            <a:r>
              <a:rPr lang="en-GB" dirty="0" smtClean="0"/>
              <a:t>disgusting </a:t>
            </a:r>
            <a:r>
              <a:rPr lang="en-GB" dirty="0"/>
              <a:t>(Berman, </a:t>
            </a:r>
            <a:r>
              <a:rPr lang="en-GB" dirty="0" smtClean="0"/>
              <a:t>2021).</a:t>
            </a:r>
            <a:endParaRPr lang="en-US" dirty="0"/>
          </a:p>
          <a:p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5004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Race plays a key role in most police brutality cases.</a:t>
            </a:r>
            <a:endParaRPr lang="en-US" dirty="0"/>
          </a:p>
          <a:p>
            <a:r>
              <a:rPr lang="en-GB" dirty="0"/>
              <a:t>The law enforcement officer was always white, the victim an African American man. </a:t>
            </a:r>
            <a:endParaRPr lang="en-US" dirty="0"/>
          </a:p>
          <a:p>
            <a:r>
              <a:rPr lang="en-GB" dirty="0"/>
              <a:t>Race was reported in the same way in both CNN and Fox </a:t>
            </a:r>
            <a:r>
              <a:rPr lang="en-GB" dirty="0" smtClean="0"/>
              <a:t>News (Berman, 2021). </a:t>
            </a:r>
            <a:endParaRPr lang="en-US" dirty="0"/>
          </a:p>
          <a:p>
            <a:r>
              <a:rPr lang="en-GB" dirty="0"/>
              <a:t>The gender of the officers did not matter, but men were more present than women. </a:t>
            </a:r>
            <a:endParaRPr lang="en-US" dirty="0"/>
          </a:p>
          <a:p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431628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237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From comparison of articles, Fox News tried to give a view that improved the law enforcement stand. </a:t>
            </a:r>
            <a:endParaRPr lang="en-US" dirty="0"/>
          </a:p>
          <a:p>
            <a:r>
              <a:rPr lang="en-GB" dirty="0"/>
              <a:t>Their articles justify the officer’s shooting and paint the officers in a positive light.</a:t>
            </a:r>
            <a:endParaRPr lang="en-US" dirty="0"/>
          </a:p>
          <a:p>
            <a:r>
              <a:rPr lang="en-GB" dirty="0"/>
              <a:t>CNN focused on the officer’s actions, which often gave the officers a negative image. </a:t>
            </a:r>
            <a:endParaRPr lang="en-US" dirty="0"/>
          </a:p>
          <a:p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6647"/>
            <a:ext cx="4038600" cy="227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685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Berman, J. (2021). Where You Watch George Floyd Protests Matters. Here's Why. Retrieved 19 October 2021, from </a:t>
            </a:r>
            <a:r>
              <a:rPr lang="en-GB" u="sng" dirty="0">
                <a:hlinkClick r:id="rId2"/>
              </a:rPr>
              <a:t>https://time.com/5848555/george-floyd-protests-fox-news/</a:t>
            </a:r>
            <a:r>
              <a:rPr lang="en-GB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Hall, A. V., Hall, E. V., &amp; Perry, J. L. (2016). Black and blue: Exploring racial bias and law enforcement in the killings of unarmed black male civilians. </a:t>
            </a:r>
            <a:r>
              <a:rPr lang="en-GB" i="1" dirty="0"/>
              <a:t>American Psychologist</a:t>
            </a:r>
            <a:r>
              <a:rPr lang="en-GB" dirty="0"/>
              <a:t>, </a:t>
            </a:r>
            <a:r>
              <a:rPr lang="en-GB" i="1" dirty="0"/>
              <a:t>71</a:t>
            </a:r>
            <a:r>
              <a:rPr lang="en-GB" dirty="0"/>
              <a:t>(3), 175.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1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272</TotalTime>
  <Words>753</Words>
  <Application>Microsoft Office PowerPoint</Application>
  <PresentationFormat>On-screen Show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Apex</vt:lpstr>
      <vt:lpstr>Fox News vs. CNN on Police Brutality  </vt:lpstr>
      <vt:lpstr>The Labelling Theory</vt:lpstr>
      <vt:lpstr>The Labeling Theory cont.</vt:lpstr>
      <vt:lpstr>Different words</vt:lpstr>
      <vt:lpstr>Different perceptions </vt:lpstr>
      <vt:lpstr>Different Headlines </vt:lpstr>
      <vt:lpstr>Different images </vt:lpstr>
      <vt:lpstr>Different Images cont. </vt:lpstr>
      <vt:lpstr>CNN and Fox News as News Channels </vt:lpstr>
      <vt:lpstr>Different description of events</vt:lpstr>
      <vt:lpstr>Favoritism </vt:lpstr>
      <vt:lpstr>Use of language </vt:lpstr>
      <vt:lpstr>Details and their effects </vt:lpstr>
      <vt:lpstr>Race </vt:lpstr>
      <vt:lpstr>Conclusion </vt:lpstr>
      <vt:lpstr>References </vt:lpstr>
    </vt:vector>
  </TitlesOfParts>
  <Company>Ministry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Fox News vs. CNN on Police Brutality</dc:title>
  <dc:creator>Angie</dc:creator>
  <cp:lastModifiedBy>Angie</cp:lastModifiedBy>
  <cp:revision>12</cp:revision>
  <dcterms:created xsi:type="dcterms:W3CDTF">2021-10-19T18:04:00Z</dcterms:created>
  <dcterms:modified xsi:type="dcterms:W3CDTF">2021-10-19T22:36:00Z</dcterms:modified>
</cp:coreProperties>
</file>